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362" r:id="rId6"/>
    <p:sldId id="373" r:id="rId7"/>
    <p:sldId id="374" r:id="rId8"/>
  </p:sldIdLst>
  <p:sldSz cx="9144000" cy="5143500" type="screen16x9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19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mi Meredith" initials="" lastIdx="18" clrIdx="0"/>
  <p:cmAuthor id="1" name="Tamar Schlekat" initials="TS" lastIdx="1" clrIdx="1">
    <p:extLst>
      <p:ext uri="{19B8F6BF-5375-455C-9EA6-DF929625EA0E}">
        <p15:presenceInfo xmlns:p15="http://schemas.microsoft.com/office/powerpoint/2012/main" userId="362b8887a5d043d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4B139"/>
    <a:srgbClr val="C2921C"/>
    <a:srgbClr val="003265"/>
    <a:srgbClr val="004276"/>
    <a:srgbClr val="0061A6"/>
    <a:srgbClr val="445026"/>
    <a:srgbClr val="007AC1"/>
    <a:srgbClr val="0665AB"/>
    <a:srgbClr val="6DCFF6"/>
    <a:srgbClr val="005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B9B43D-4E8A-0641-8149-5D5910B99171}" v="3" dt="2022-08-16T17:18:57.9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2" autoAdjust="0"/>
    <p:restoredTop sz="67755" autoAdjust="0"/>
  </p:normalViewPr>
  <p:slideViewPr>
    <p:cSldViewPr>
      <p:cViewPr varScale="1">
        <p:scale>
          <a:sx n="113" d="100"/>
          <a:sy n="113" d="100"/>
        </p:scale>
        <p:origin x="1144" y="168"/>
      </p:cViewPr>
      <p:guideLst>
        <p:guide orient="horz" pos="9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92"/>
    </p:cViewPr>
  </p:sorterViewPr>
  <p:notesViewPr>
    <p:cSldViewPr>
      <p:cViewPr varScale="1">
        <p:scale>
          <a:sx n="67" d="100"/>
          <a:sy n="67" d="100"/>
        </p:scale>
        <p:origin x="-3149" y="-86"/>
      </p:cViewPr>
      <p:guideLst>
        <p:guide orient="horz" pos="2932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sty Kennedy" userId="c189fd3f-da02-4e2d-9250-64f00080245b" providerId="ADAL" clId="{B3B9B43D-4E8A-0641-8149-5D5910B99171}"/>
    <pc:docChg chg="addSld delSld modSld sldOrd">
      <pc:chgData name="Dusty Kennedy" userId="c189fd3f-da02-4e2d-9250-64f00080245b" providerId="ADAL" clId="{B3B9B43D-4E8A-0641-8149-5D5910B99171}" dt="2022-08-16T17:23:05.757" v="99" actId="20577"/>
      <pc:docMkLst>
        <pc:docMk/>
      </pc:docMkLst>
      <pc:sldChg chg="addSp modSp mod setBg">
        <pc:chgData name="Dusty Kennedy" userId="c189fd3f-da02-4e2d-9250-64f00080245b" providerId="ADAL" clId="{B3B9B43D-4E8A-0641-8149-5D5910B99171}" dt="2022-08-16T17:23:05.757" v="99" actId="20577"/>
        <pc:sldMkLst>
          <pc:docMk/>
          <pc:sldMk cId="0" sldId="256"/>
        </pc:sldMkLst>
        <pc:spChg chg="add mod">
          <ac:chgData name="Dusty Kennedy" userId="c189fd3f-da02-4e2d-9250-64f00080245b" providerId="ADAL" clId="{B3B9B43D-4E8A-0641-8149-5D5910B99171}" dt="2022-08-16T17:23:05.757" v="99" actId="20577"/>
          <ac:spMkLst>
            <pc:docMk/>
            <pc:sldMk cId="0" sldId="256"/>
            <ac:spMk id="2" creationId="{C98F859B-EA32-AA5D-052A-124B8712231E}"/>
          </ac:spMkLst>
        </pc:spChg>
      </pc:sldChg>
      <pc:sldChg chg="del">
        <pc:chgData name="Dusty Kennedy" userId="c189fd3f-da02-4e2d-9250-64f00080245b" providerId="ADAL" clId="{B3B9B43D-4E8A-0641-8149-5D5910B99171}" dt="2022-08-16T17:22:21.218" v="76" actId="2696"/>
        <pc:sldMkLst>
          <pc:docMk/>
          <pc:sldMk cId="1193104468" sldId="365"/>
        </pc:sldMkLst>
      </pc:sldChg>
      <pc:sldChg chg="modSp add mod ord">
        <pc:chgData name="Dusty Kennedy" userId="c189fd3f-da02-4e2d-9250-64f00080245b" providerId="ADAL" clId="{B3B9B43D-4E8A-0641-8149-5D5910B99171}" dt="2022-08-16T17:22:35.848" v="90" actId="20577"/>
        <pc:sldMkLst>
          <pc:docMk/>
          <pc:sldMk cId="4042329619" sldId="374"/>
        </pc:sldMkLst>
        <pc:spChg chg="mod">
          <ac:chgData name="Dusty Kennedy" userId="c189fd3f-da02-4e2d-9250-64f00080245b" providerId="ADAL" clId="{B3B9B43D-4E8A-0641-8149-5D5910B99171}" dt="2022-08-16T17:22:35.848" v="90" actId="20577"/>
          <ac:spMkLst>
            <pc:docMk/>
            <pc:sldMk cId="4042329619" sldId="374"/>
            <ac:spMk id="2" creationId="{C98F859B-EA32-AA5D-052A-124B8712231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 Regular" pitchFamily="2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fld id="{F3B3505D-F540-4A68-82A9-73F5243C1994}" type="datetime1">
              <a:rPr lang="en-US">
                <a:latin typeface="Helvetica Regular" pitchFamily="2" charset="0"/>
              </a:rPr>
              <a:pPr/>
              <a:t>8/16/22</a:t>
            </a:fld>
            <a:endParaRPr lang="en-US" dirty="0">
              <a:latin typeface="Helvetica Regular" pitchFamily="2" charset="0"/>
            </a:endParaRP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 Regular" pitchFamily="2" charset="0"/>
            </a:endParaRP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fld id="{62A3F456-92C2-46D8-B03B-08B6F61FBD20}" type="slidenum">
              <a:rPr lang="en-US">
                <a:latin typeface="Helvetica Regular" pitchFamily="2" charset="0"/>
              </a:rPr>
              <a:pPr/>
              <a:t>‹#›</a:t>
            </a:fld>
            <a:endParaRPr lang="en-US" dirty="0">
              <a:latin typeface="Helvetica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637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defTabSz="928688">
              <a:defRPr sz="1200" b="0" i="0">
                <a:latin typeface="Helvetica Regular" pitchFamily="2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40175" y="0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 i="0">
                <a:latin typeface="Helvetica Regular" pitchFamily="2" charset="0"/>
                <a:cs typeface="Arial" pitchFamily="34" charset="0"/>
              </a:defRPr>
            </a:lvl1pPr>
          </a:lstStyle>
          <a:p>
            <a:fld id="{8570411E-05CA-44F0-884D-9E7D24386AE5}" type="datetime1">
              <a:rPr lang="en-US" smtClean="0"/>
              <a:pPr/>
              <a:t>8/16/22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6238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95325" y="4421188"/>
            <a:ext cx="5564188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defTabSz="928688">
              <a:defRPr sz="1200" b="0" i="0">
                <a:latin typeface="Helvetica Regular" pitchFamily="2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 i="0">
                <a:latin typeface="Helvetica Regular" pitchFamily="2" charset="0"/>
                <a:cs typeface="Arial" pitchFamily="34" charset="0"/>
              </a:defRPr>
            </a:lvl1pPr>
          </a:lstStyle>
          <a:p>
            <a:fld id="{6563213B-79BF-4E87-A62E-91CB91D8EF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68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elvetica Regular" pitchFamily="2" charset="0"/>
        <a:ea typeface="MS PGothic" pitchFamily="34" charset="-128"/>
        <a:cs typeface="Helvetica Regular" pitchFamily="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elvetica Regular" pitchFamily="2" charset="0"/>
        <a:ea typeface="MS PGothic" pitchFamily="34" charset="-128"/>
        <a:cs typeface="Helvetica Regular" pitchFamily="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elvetica Regular" pitchFamily="2" charset="0"/>
        <a:ea typeface="MS PGothic" pitchFamily="34" charset="-128"/>
        <a:cs typeface="Helvetica Regular" pitchFamily="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elvetica Regular" pitchFamily="2" charset="0"/>
        <a:ea typeface="MS PGothic" pitchFamily="34" charset="-128"/>
        <a:cs typeface="Helvetica Regular" pitchFamily="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elvetica Regular" pitchFamily="2" charset="0"/>
        <a:ea typeface="MS PGothic" pitchFamily="34" charset="-128"/>
        <a:cs typeface="Helvetica Regular" pitchFamily="2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/>
            <a:fld id="{565437C4-B178-4743-A1E6-047F538A8764}" type="slidenum">
              <a:rPr lang="en-US" sz="1200">
                <a:latin typeface="Helvetica Regular" pitchFamily="2" charset="0"/>
              </a:rPr>
              <a:pPr eaLnBrk="1" hangingPunct="1"/>
              <a:t>1</a:t>
            </a:fld>
            <a:endParaRPr lang="en-US" sz="1200" dirty="0">
              <a:latin typeface="Helvetica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79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/>
            <a:fld id="{565437C4-B178-4743-A1E6-047F538A8764}" type="slidenum">
              <a:rPr lang="en-US" sz="1200">
                <a:latin typeface="Helvetica Regular" pitchFamily="2" charset="0"/>
              </a:rPr>
              <a:pPr eaLnBrk="1" hangingPunct="1"/>
              <a:t>4</a:t>
            </a:fld>
            <a:endParaRPr lang="en-US" sz="1200" dirty="0">
              <a:latin typeface="Helvetica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2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C0BC42E-5995-C24E-B4F1-1A15A36AC4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3265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3FE99B2-9E89-064B-9ADD-8AD7FD6585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8700"/>
            <a:ext cx="8229600" cy="37719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72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30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lnSpc>
                <a:spcPct val="150000"/>
              </a:lnSpc>
              <a:defRPr sz="1500" b="1" i="0">
                <a:solidFill>
                  <a:srgbClr val="00326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 b="0" i="0"/>
            </a:lvl1pPr>
            <a:lvl2pPr>
              <a:defRPr sz="2100" b="0" i="0"/>
            </a:lvl2pPr>
            <a:lvl3pPr>
              <a:defRPr sz="1800" b="0" i="0"/>
            </a:lvl3pPr>
            <a:lvl4pPr>
              <a:defRPr sz="1500" b="0" i="0"/>
            </a:lvl4pPr>
            <a:lvl5pPr>
              <a:defRPr sz="1500" b="0" i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 b="0" i="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3346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 i="0">
                <a:solidFill>
                  <a:srgbClr val="00326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 b="0" i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 b="0" i="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12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>
            <a:lvl1pPr>
              <a:defRPr b="1" i="0">
                <a:solidFill>
                  <a:srgbClr val="00326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b="0" i="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9269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>
            <a:lvl1pPr>
              <a:defRPr b="1" i="0">
                <a:solidFill>
                  <a:srgbClr val="00326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/>
          <a:lstStyle>
            <a:lvl1pPr>
              <a:defRPr b="0" i="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0739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>
            <a:lvl1pPr>
              <a:defRPr b="1" i="0">
                <a:solidFill>
                  <a:srgbClr val="00326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7772400" cy="30861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03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3771900"/>
          </a:xfrm>
        </p:spPr>
        <p:txBody>
          <a:bodyPr tIns="0" anchor="ctr"/>
          <a:lstStyle>
            <a:lvl1pPr algn="ctr">
              <a:lnSpc>
                <a:spcPct val="100000"/>
              </a:lnSpc>
              <a:defRPr sz="4000" b="1" i="0" cap="none" baseline="0">
                <a:solidFill>
                  <a:srgbClr val="0032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151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28700"/>
            <a:ext cx="8229600" cy="3771900"/>
          </a:xfrm>
        </p:spPr>
        <p:txBody>
          <a:bodyPr/>
          <a:lstStyle>
            <a:lvl1pPr>
              <a:spcAft>
                <a:spcPts val="450"/>
              </a:spcAft>
              <a:defRPr b="0" i="0"/>
            </a:lvl1pPr>
            <a:lvl2pPr>
              <a:spcAft>
                <a:spcPts val="450"/>
              </a:spcAft>
              <a:defRPr b="0" i="0"/>
            </a:lvl2pPr>
            <a:lvl3pPr>
              <a:spcAft>
                <a:spcPts val="450"/>
              </a:spcAft>
              <a:defRPr b="0" i="0"/>
            </a:lvl3pPr>
            <a:lvl4pPr>
              <a:spcAft>
                <a:spcPts val="450"/>
              </a:spcAft>
              <a:defRPr b="0" i="0"/>
            </a:lvl4pPr>
            <a:lvl5pPr>
              <a:spcAft>
                <a:spcPts val="450"/>
              </a:spcAft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9B9F025-0D33-7841-8672-5ABFB458F6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3265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437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7551"/>
            <a:ext cx="8229600" cy="1069181"/>
          </a:xfrm>
        </p:spPr>
        <p:txBody>
          <a:bodyPr anchor="t"/>
          <a:lstStyle>
            <a:lvl1pPr algn="ctr">
              <a:defRPr sz="3000" b="1" i="0" cap="none" baseline="0">
                <a:solidFill>
                  <a:srgbClr val="00326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5950"/>
            <a:ext cx="8229600" cy="1371600"/>
          </a:xfrm>
        </p:spPr>
        <p:txBody>
          <a:bodyPr anchor="b"/>
          <a:lstStyle>
            <a:lvl1pPr marL="0" indent="0" algn="ctr">
              <a:buNone/>
              <a:defRPr sz="1500" b="0" i="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533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3931920" cy="3566160"/>
          </a:xfrm>
        </p:spPr>
        <p:txBody>
          <a:bodyPr/>
          <a:lstStyle>
            <a:lvl1pPr>
              <a:lnSpc>
                <a:spcPct val="100000"/>
              </a:lnSpc>
              <a:spcAft>
                <a:spcPts val="450"/>
              </a:spcAft>
              <a:defRPr sz="2100" b="0" i="0"/>
            </a:lvl1pPr>
            <a:lvl2pPr>
              <a:lnSpc>
                <a:spcPct val="100000"/>
              </a:lnSpc>
              <a:spcAft>
                <a:spcPts val="450"/>
              </a:spcAft>
              <a:defRPr sz="1800" b="0" i="0"/>
            </a:lvl2pPr>
            <a:lvl3pPr>
              <a:lnSpc>
                <a:spcPct val="100000"/>
              </a:lnSpc>
              <a:spcAft>
                <a:spcPts val="450"/>
              </a:spcAft>
              <a:defRPr sz="1500" b="0" i="0"/>
            </a:lvl3pPr>
            <a:lvl4pPr>
              <a:lnSpc>
                <a:spcPct val="100000"/>
              </a:lnSpc>
              <a:spcAft>
                <a:spcPts val="450"/>
              </a:spcAft>
              <a:defRPr sz="1350" b="0" i="0"/>
            </a:lvl4pPr>
            <a:lvl5pPr>
              <a:lnSpc>
                <a:spcPct val="100000"/>
              </a:lnSpc>
              <a:spcAft>
                <a:spcPts val="450"/>
              </a:spcAft>
              <a:defRPr sz="1350" b="0" i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234440"/>
            <a:ext cx="3931920" cy="3566160"/>
          </a:xfrm>
        </p:spPr>
        <p:txBody>
          <a:bodyPr/>
          <a:lstStyle>
            <a:lvl1pPr>
              <a:lnSpc>
                <a:spcPct val="100000"/>
              </a:lnSpc>
              <a:spcAft>
                <a:spcPts val="450"/>
              </a:spcAft>
              <a:defRPr sz="2100" b="0" i="0"/>
            </a:lvl1pPr>
            <a:lvl2pPr>
              <a:lnSpc>
                <a:spcPct val="100000"/>
              </a:lnSpc>
              <a:spcAft>
                <a:spcPts val="450"/>
              </a:spcAft>
              <a:defRPr sz="1800" b="0" i="0"/>
            </a:lvl2pPr>
            <a:lvl3pPr>
              <a:lnSpc>
                <a:spcPct val="100000"/>
              </a:lnSpc>
              <a:spcAft>
                <a:spcPts val="450"/>
              </a:spcAft>
              <a:defRPr sz="1500" b="0" i="0"/>
            </a:lvl3pPr>
            <a:lvl4pPr>
              <a:lnSpc>
                <a:spcPct val="100000"/>
              </a:lnSpc>
              <a:spcAft>
                <a:spcPts val="450"/>
              </a:spcAft>
              <a:defRPr sz="1350" b="0" i="0"/>
            </a:lvl4pPr>
            <a:lvl5pPr>
              <a:lnSpc>
                <a:spcPct val="100000"/>
              </a:lnSpc>
              <a:spcAft>
                <a:spcPts val="450"/>
              </a:spcAft>
              <a:defRPr sz="1350" b="0" i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F1E1E58-160A-3F40-B038-E663FC900C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3265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368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0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 b="0" i="0"/>
            </a:lvl1pPr>
            <a:lvl2pPr>
              <a:defRPr sz="1500" b="0" i="0"/>
            </a:lvl2pPr>
            <a:lvl3pPr>
              <a:defRPr sz="1350" b="0" i="0"/>
            </a:lvl3pPr>
            <a:lvl4pPr>
              <a:defRPr sz="1200" b="0" i="0"/>
            </a:lvl4pPr>
            <a:lvl5pPr>
              <a:defRPr sz="1200" b="0" i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0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 b="0" i="0"/>
            </a:lvl1pPr>
            <a:lvl2pPr>
              <a:defRPr sz="1500" b="0" i="0"/>
            </a:lvl2pPr>
            <a:lvl3pPr>
              <a:defRPr sz="1350" b="0" i="0"/>
            </a:lvl3pPr>
            <a:lvl4pPr>
              <a:defRPr sz="1200" b="0" i="0"/>
            </a:lvl4pPr>
            <a:lvl5pPr>
              <a:defRPr sz="1200" b="0" i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8BF9B49-BF52-8047-BC12-7EE77D5CF1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3265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4134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1F0025-E833-9D41-83BE-F86B206E8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3265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68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38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75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87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24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25" r:id="rId9"/>
    <p:sldLayoutId id="2147484026" r:id="rId10"/>
    <p:sldLayoutId id="2147484016" r:id="rId11"/>
    <p:sldLayoutId id="2147484017" r:id="rId12"/>
    <p:sldLayoutId id="2147484020" r:id="rId13"/>
    <p:sldLayoutId id="2147484021" r:id="rId14"/>
    <p:sldLayoutId id="2147484022" r:id="rId15"/>
  </p:sldLayoutIdLst>
  <p:txStyles>
    <p:title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2625" b="1" i="0" cap="none" spc="38" baseline="0">
          <a:solidFill>
            <a:srgbClr val="00427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5DAB"/>
          </a:solidFill>
          <a:latin typeface="Tahoma" charset="0"/>
          <a:ea typeface="MS PGothic" pitchFamily="34" charset="-128"/>
          <a:cs typeface="Verdana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5DAB"/>
          </a:solidFill>
          <a:latin typeface="Tahoma" charset="0"/>
          <a:ea typeface="MS PGothic" pitchFamily="34" charset="-128"/>
          <a:cs typeface="Verdana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5DAB"/>
          </a:solidFill>
          <a:latin typeface="Tahoma" charset="0"/>
          <a:ea typeface="MS PGothic" pitchFamily="34" charset="-128"/>
          <a:cs typeface="Verdana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5DAB"/>
          </a:solidFill>
          <a:latin typeface="Tahoma" charset="0"/>
          <a:ea typeface="MS PGothic" pitchFamily="34" charset="-128"/>
          <a:cs typeface="Verdana" pitchFamily="34" charset="0"/>
        </a:defRPr>
      </a:lvl5pPr>
      <a:lvl6pPr marL="342900" algn="l" rtl="0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rgbClr val="1D3093"/>
          </a:solidFill>
          <a:latin typeface="Arial" charset="0"/>
        </a:defRPr>
      </a:lvl6pPr>
      <a:lvl7pPr marL="685800" algn="l" rtl="0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rgbClr val="1D3093"/>
          </a:solidFill>
          <a:latin typeface="Arial" charset="0"/>
        </a:defRPr>
      </a:lvl7pPr>
      <a:lvl8pPr marL="1028700" algn="l" rtl="0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rgbClr val="1D3093"/>
          </a:solidFill>
          <a:latin typeface="Arial" charset="0"/>
        </a:defRPr>
      </a:lvl8pPr>
      <a:lvl9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rgbClr val="1D3093"/>
          </a:solidFill>
          <a:latin typeface="Arial" charset="0"/>
        </a:defRPr>
      </a:lvl9pPr>
    </p:titleStyle>
    <p:bodyStyle>
      <a:lvl1pPr marL="257175" indent="-257175" algn="l" rtl="0" eaLnBrk="0" fontAlgn="base" hangingPunct="0">
        <a:lnSpc>
          <a:spcPct val="100000"/>
        </a:lnSpc>
        <a:spcBef>
          <a:spcPts val="0"/>
        </a:spcBef>
        <a:spcAft>
          <a:spcPts val="900"/>
        </a:spcAft>
        <a:buChar char="•"/>
        <a:defRPr sz="2250" b="0" i="0">
          <a:solidFill>
            <a:schemeClr val="tx1"/>
          </a:solidFill>
          <a:latin typeface="Helvetica"/>
          <a:ea typeface="MS PGothic" pitchFamily="34" charset="-128"/>
          <a:cs typeface="Helvetica Regular" pitchFamily="2" charset="0"/>
        </a:defRPr>
      </a:lvl1pPr>
      <a:lvl2pPr marL="557213" indent="-214313" algn="l" rtl="0" eaLnBrk="0" fontAlgn="base" hangingPunct="0">
        <a:lnSpc>
          <a:spcPct val="100000"/>
        </a:lnSpc>
        <a:spcBef>
          <a:spcPts val="0"/>
        </a:spcBef>
        <a:spcAft>
          <a:spcPts val="900"/>
        </a:spcAft>
        <a:buChar char="–"/>
        <a:defRPr sz="1875" b="0" i="0">
          <a:solidFill>
            <a:schemeClr val="tx1"/>
          </a:solidFill>
          <a:latin typeface="Helvetica"/>
          <a:ea typeface="MS PGothic" pitchFamily="34" charset="-128"/>
          <a:cs typeface="Helvetica Regular" pitchFamily="2" charset="0"/>
        </a:defRPr>
      </a:lvl2pPr>
      <a:lvl3pPr marL="857250" indent="-171450" algn="l" rtl="0" eaLnBrk="0" fontAlgn="base" hangingPunct="0">
        <a:lnSpc>
          <a:spcPct val="100000"/>
        </a:lnSpc>
        <a:spcBef>
          <a:spcPts val="0"/>
        </a:spcBef>
        <a:spcAft>
          <a:spcPts val="900"/>
        </a:spcAft>
        <a:buChar char="•"/>
        <a:defRPr sz="1650" b="0" i="0">
          <a:solidFill>
            <a:schemeClr val="tx1"/>
          </a:solidFill>
          <a:latin typeface="Helvetica"/>
          <a:ea typeface="MS PGothic" pitchFamily="34" charset="-128"/>
          <a:cs typeface="Helvetica Regular" pitchFamily="2" charset="0"/>
        </a:defRPr>
      </a:lvl3pPr>
      <a:lvl4pPr marL="1200150" indent="-171450" algn="l" rtl="0" eaLnBrk="0" fontAlgn="base" hangingPunct="0">
        <a:lnSpc>
          <a:spcPct val="100000"/>
        </a:lnSpc>
        <a:spcBef>
          <a:spcPts val="0"/>
        </a:spcBef>
        <a:spcAft>
          <a:spcPts val="900"/>
        </a:spcAft>
        <a:buChar char="–"/>
        <a:defRPr b="0" i="0">
          <a:solidFill>
            <a:schemeClr val="tx1"/>
          </a:solidFill>
          <a:latin typeface="Helvetica"/>
          <a:ea typeface="MS PGothic" pitchFamily="34" charset="-128"/>
          <a:cs typeface="Helvetica Regular" pitchFamily="2" charset="0"/>
        </a:defRPr>
      </a:lvl4pPr>
      <a:lvl5pPr marL="1543050" indent="-171450" algn="l" rtl="0" eaLnBrk="0" fontAlgn="base" hangingPunct="0">
        <a:lnSpc>
          <a:spcPct val="100000"/>
        </a:lnSpc>
        <a:spcBef>
          <a:spcPts val="0"/>
        </a:spcBef>
        <a:spcAft>
          <a:spcPts val="900"/>
        </a:spcAft>
        <a:buChar char="»"/>
        <a:defRPr b="0" i="0">
          <a:solidFill>
            <a:schemeClr val="tx1"/>
          </a:solidFill>
          <a:latin typeface="Helvetica"/>
          <a:ea typeface="MS PGothic" pitchFamily="34" charset="-128"/>
          <a:cs typeface="Helvetica Regular" pitchFamily="2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F859B-EA32-AA5D-052A-124B87122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28950"/>
            <a:ext cx="3733800" cy="857250"/>
          </a:xfrm>
        </p:spPr>
        <p:txBody>
          <a:bodyPr/>
          <a:lstStyle/>
          <a:p>
            <a:endParaRPr lang="en-US" sz="3600" b="0" dirty="0">
              <a:solidFill>
                <a:srgbClr val="D4B139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B55B2-2591-9049-856E-67952FD1F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09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2B5E-DEC8-5E0F-4D08-893F39F4C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787F8-5122-02A8-D7A5-2B59828559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92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F859B-EA32-AA5D-052A-124B87122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28950"/>
            <a:ext cx="3733800" cy="857250"/>
          </a:xfrm>
        </p:spPr>
        <p:txBody>
          <a:bodyPr/>
          <a:lstStyle/>
          <a:p>
            <a:r>
              <a:rPr lang="en-US" sz="3600" b="0" dirty="0">
                <a:solidFill>
                  <a:srgbClr val="D4B139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4232961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2740c-b43a-441d-80de-33770691cbe7" xsi:nil="true"/>
    <lcf76f155ced4ddcb4097134ff3c332f xmlns="b1c4d834-6e73-4b1f-b14d-15b491e2a4c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EA751B618F24998E4E5DF76627EF6" ma:contentTypeVersion="16" ma:contentTypeDescription="Create a new document." ma:contentTypeScope="" ma:versionID="fb053d1b69cc1c430f86f6ae280b0174">
  <xsd:schema xmlns:xsd="http://www.w3.org/2001/XMLSchema" xmlns:xs="http://www.w3.org/2001/XMLSchema" xmlns:p="http://schemas.microsoft.com/office/2006/metadata/properties" xmlns:ns2="b1c4d834-6e73-4b1f-b14d-15b491e2a4cc" xmlns:ns3="5262740c-b43a-441d-80de-33770691cbe7" targetNamespace="http://schemas.microsoft.com/office/2006/metadata/properties" ma:root="true" ma:fieldsID="150c73a50ee23b990305ccaaea28e1ec" ns2:_="" ns3:_="">
    <xsd:import namespace="b1c4d834-6e73-4b1f-b14d-15b491e2a4cc"/>
    <xsd:import namespace="5262740c-b43a-441d-80de-33770691cb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4d834-6e73-4b1f-b14d-15b491e2a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1715b27-e50d-4aba-aa2f-c9d8256b8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2740c-b43a-441d-80de-33770691cbe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e048df2-7bd1-4771-a7a5-28768e4990e2}" ma:internalName="TaxCatchAll" ma:showField="CatchAllData" ma:web="5262740c-b43a-441d-80de-33770691cb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1EBAFB-6BF9-4FF0-8A61-6D4154B4EE1A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5262740c-b43a-441d-80de-33770691cbe7"/>
    <ds:schemaRef ds:uri="b1c4d834-6e73-4b1f-b14d-15b491e2a4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5FE0F28-5038-46AA-9C74-D7AFA992B0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c4d834-6e73-4b1f-b14d-15b491e2a4cc"/>
    <ds:schemaRef ds:uri="5262740c-b43a-441d-80de-33770691c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337F98-14C4-4096-9E14-C4A9917C12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29690</TotalTime>
  <Words>5</Words>
  <Application>Microsoft Macintosh PowerPoint</Application>
  <PresentationFormat>On-screen Show (16:9)</PresentationFormat>
  <Paragraphs>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Helvetica</vt:lpstr>
      <vt:lpstr>Helvetica Regular</vt:lpstr>
      <vt:lpstr>Tahoma</vt:lpstr>
      <vt:lpstr>Times</vt:lpstr>
      <vt:lpstr>Blank Presentation</vt:lpstr>
      <vt:lpstr>PowerPoint Presentation</vt:lpstr>
      <vt:lpstr>PowerPoint Presentation</vt:lpstr>
      <vt:lpstr>PowerPoint Presentation</vt:lpstr>
      <vt:lpstr>Thank you!</vt:lpstr>
    </vt:vector>
  </TitlesOfParts>
  <Company>SETAC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Mimi SETAC</dc:creator>
  <cp:lastModifiedBy>Dusty Kennedy</cp:lastModifiedBy>
  <cp:revision>855</cp:revision>
  <cp:lastPrinted>2017-02-21T20:10:48Z</cp:lastPrinted>
  <dcterms:created xsi:type="dcterms:W3CDTF">2012-01-18T15:47:34Z</dcterms:created>
  <dcterms:modified xsi:type="dcterms:W3CDTF">2022-08-16T17:23:15Z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0x010100E9DEA751B618F24998E4E5DF76627EF6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MediaServiceImageTags">
    <vt:lpwstr/>
  </property>
</Properties>
</file>